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  <p:sldId id="27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60" autoAdjust="0"/>
    <p:restoredTop sz="94660"/>
  </p:normalViewPr>
  <p:slideViewPr>
    <p:cSldViewPr>
      <p:cViewPr varScale="1">
        <p:scale>
          <a:sx n="78" d="100"/>
          <a:sy n="78" d="100"/>
        </p:scale>
        <p:origin x="-8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Oh </a:t>
            </a:r>
            <a:r>
              <a:rPr lang="en-US" sz="3600" i="1" dirty="0" err="1" smtClean="0"/>
              <a:t>là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là</a:t>
            </a:r>
            <a:r>
              <a:rPr lang="en-US" sz="3600" i="1" dirty="0" smtClean="0"/>
              <a:t>…</a:t>
            </a:r>
            <a:r>
              <a:rPr lang="en-US" sz="3600" i="1" dirty="0" err="1" smtClean="0"/>
              <a:t>quel</a:t>
            </a:r>
            <a:r>
              <a:rPr lang="en-US" sz="3600" i="1" dirty="0" smtClean="0"/>
              <a:t> stress!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vos tableaux!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Donner l’imparfait des verbes suivants:</a:t>
            </a:r>
          </a:p>
          <a:p>
            <a:endParaRPr lang="fr-FR" dirty="0"/>
          </a:p>
          <a:p>
            <a:pPr marL="514350" indent="-514350">
              <a:buAutoNum type="arabicParenR"/>
            </a:pPr>
            <a:r>
              <a:rPr lang="fr-FR" dirty="0" smtClean="0"/>
              <a:t>Ce matin, je/j’ (</a:t>
            </a:r>
            <a:r>
              <a:rPr lang="fr-FR" dirty="0" smtClean="0"/>
              <a:t>être) super stressé.</a:t>
            </a:r>
          </a:p>
          <a:p>
            <a:pPr marL="514350" indent="-514350">
              <a:buAutoNum type="arabicParenR"/>
            </a:pPr>
            <a:r>
              <a:rPr lang="fr-FR" dirty="0" smtClean="0"/>
              <a:t>Ma mère (avoir) mal à la tête.</a:t>
            </a:r>
          </a:p>
          <a:p>
            <a:pPr marL="514350" indent="-514350">
              <a:buAutoNum type="arabicParenR"/>
            </a:pPr>
            <a:r>
              <a:rPr lang="fr-FR" dirty="0" smtClean="0"/>
              <a:t>Hier soir, nous (étudier) pour un examen.</a:t>
            </a:r>
          </a:p>
          <a:p>
            <a:pPr marL="514350" indent="-514350">
              <a:buAutoNum type="arabicParenR"/>
            </a:pPr>
            <a:r>
              <a:rPr lang="fr-FR" dirty="0" smtClean="0"/>
              <a:t>Le weekend passé, on (manger) le dîner chez ma grand-mère.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vos tableaux!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Donner l’imparfait des verbes suivants:</a:t>
            </a:r>
          </a:p>
          <a:p>
            <a:endParaRPr lang="fr-FR" dirty="0"/>
          </a:p>
          <a:p>
            <a:pPr marL="514350" indent="-514350">
              <a:buAutoNum type="arabicParenR"/>
            </a:pPr>
            <a:r>
              <a:rPr lang="fr-FR" dirty="0" smtClean="0"/>
              <a:t>Ce matin, je/j’ </a:t>
            </a:r>
            <a:r>
              <a:rPr lang="fr-FR" b="1" dirty="0" smtClean="0"/>
              <a:t>étais</a:t>
            </a:r>
            <a:r>
              <a:rPr lang="fr-FR" dirty="0" smtClean="0"/>
              <a:t> super stressé.</a:t>
            </a:r>
          </a:p>
          <a:p>
            <a:pPr marL="514350" indent="-514350">
              <a:buAutoNum type="arabicParenR"/>
            </a:pPr>
            <a:r>
              <a:rPr lang="fr-FR" dirty="0" smtClean="0"/>
              <a:t>Ma mère </a:t>
            </a:r>
            <a:r>
              <a:rPr lang="fr-FR" b="1" dirty="0" smtClean="0"/>
              <a:t>avait</a:t>
            </a:r>
            <a:r>
              <a:rPr lang="fr-FR" dirty="0" smtClean="0"/>
              <a:t> mal à la tête.</a:t>
            </a:r>
          </a:p>
          <a:p>
            <a:pPr marL="514350" indent="-514350">
              <a:buAutoNum type="arabicParenR"/>
            </a:pPr>
            <a:r>
              <a:rPr lang="fr-FR" dirty="0" smtClean="0"/>
              <a:t>Hier soir, nous </a:t>
            </a:r>
            <a:r>
              <a:rPr lang="fr-FR" b="1" dirty="0" smtClean="0"/>
              <a:t>étudiions</a:t>
            </a:r>
            <a:r>
              <a:rPr lang="fr-FR" dirty="0" smtClean="0"/>
              <a:t> pour un examen.</a:t>
            </a:r>
          </a:p>
          <a:p>
            <a:pPr marL="514350" indent="-514350">
              <a:buAutoNum type="arabicParenR"/>
            </a:pPr>
            <a:r>
              <a:rPr lang="fr-FR" dirty="0" smtClean="0"/>
              <a:t>Le weekend passé, on </a:t>
            </a:r>
            <a:r>
              <a:rPr lang="fr-FR" b="1" dirty="0" smtClean="0"/>
              <a:t>mangeait</a:t>
            </a:r>
            <a:r>
              <a:rPr lang="fr-FR" dirty="0" smtClean="0"/>
              <a:t> le dîner chez ma grand-mère.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8978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906</TotalTime>
  <Words>139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Theme16</vt:lpstr>
      <vt:lpstr>Français 3 – Unité 3</vt:lpstr>
      <vt:lpstr>À vos tableaux!</vt:lpstr>
      <vt:lpstr>À vos tableaux!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84</cp:revision>
  <dcterms:created xsi:type="dcterms:W3CDTF">2006-02-03T00:08:49Z</dcterms:created>
  <dcterms:modified xsi:type="dcterms:W3CDTF">2014-03-05T16:05:21Z</dcterms:modified>
</cp:coreProperties>
</file>